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sldIdLst>
    <p:sldId id="256" r:id="rId3"/>
  </p:sldIdLst>
  <p:sldSz cx="9144000" cy="5143500" type="screen16x9"/>
  <p:notesSz cx="6858000" cy="9144000"/>
  <p:custShowLst>
    <p:custShow name="自定义放映 1" id="0">
      <p:sldLst>
        <p:sld r:id="rId3"/>
      </p:sldLst>
    </p:custShow>
  </p:custShowLst>
  <p:custDataLst>
    <p:tags r:id="rId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63C0"/>
    <a:srgbClr val="C00000"/>
    <a:srgbClr val="0000FF"/>
    <a:srgbClr val="171889"/>
    <a:srgbClr val="FFFFFF"/>
    <a:srgbClr val="FDD903"/>
    <a:srgbClr val="B2B2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1" autoAdjust="0"/>
    <p:restoredTop sz="94464" autoAdjust="0"/>
  </p:normalViewPr>
  <p:slideViewPr>
    <p:cSldViewPr>
      <p:cViewPr varScale="1">
        <p:scale>
          <a:sx n="97" d="100"/>
          <a:sy n="97" d="100"/>
        </p:scale>
        <p:origin x="84" y="600"/>
      </p:cViewPr>
      <p:guideLst>
        <p:guide orient="horz" pos="1511"/>
        <p:guide pos="29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1434" y="96"/>
      </p:cViewPr>
      <p:guideLst/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2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A930D33-079D-4CA9-A1E7-7078CAC5F2FE}" type="slidenum">
              <a:rPr lang="zh-CN" alt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4" name="Picture 5" descr="C:\Users\Administrator\素材\2017\7\未标题-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74471"/>
            <a:ext cx="9144001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5" descr="C:\Users\Administrator\素材\2017\7\未标题-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74471"/>
            <a:ext cx="9144001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istrator\素材\2017\7\3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85" y="-1905"/>
            <a:ext cx="9321165" cy="55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09"/>
          <a:stretch>
            <a:fillRect/>
          </a:stretch>
        </p:blipFill>
        <p:spPr>
          <a:xfrm flipH="1">
            <a:off x="15135" y="2274240"/>
            <a:ext cx="2882677" cy="2551849"/>
          </a:xfrm>
          <a:prstGeom prst="rect">
            <a:avLst/>
          </a:prstGeom>
        </p:spPr>
      </p:pic>
      <p:pic>
        <p:nvPicPr>
          <p:cNvPr id="12" name="Picture 5" descr="C:\Users\Administrator\素材\2017\7\未标题-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56"/>
          <a:stretch>
            <a:fillRect/>
          </a:stretch>
        </p:blipFill>
        <p:spPr bwMode="auto">
          <a:xfrm flipH="1">
            <a:off x="9081" y="4533241"/>
            <a:ext cx="9134920" cy="61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7" b="13271"/>
          <a:stretch>
            <a:fillRect/>
          </a:stretch>
        </p:blipFill>
        <p:spPr bwMode="auto">
          <a:xfrm flipH="1">
            <a:off x="5388374" y="2170508"/>
            <a:ext cx="3764705" cy="24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ministrator\素材\2017\7\未标题-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56"/>
          <a:stretch>
            <a:fillRect/>
          </a:stretch>
        </p:blipFill>
        <p:spPr bwMode="auto">
          <a:xfrm>
            <a:off x="9081" y="4160447"/>
            <a:ext cx="9134920" cy="9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200" y="971550"/>
            <a:ext cx="8371840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5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5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级高一军训开营仪式</a:t>
            </a:r>
            <a:endParaRPr lang="zh-CN" altLang="en-US" sz="5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31" y="4544058"/>
            <a:ext cx="1087748" cy="606376"/>
          </a:xfrm>
          <a:prstGeom prst="rect">
            <a:avLst/>
          </a:prstGeom>
          <a:ln>
            <a:noFill/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0.5"/>
</p:tagLst>
</file>

<file path=ppt/tags/tag2.xml><?xml version="1.0" encoding="utf-8"?>
<p:tagLst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33ppt">
  <a:themeElements>
    <a:clrScheme name="3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WPS 演示</Application>
  <PresentationFormat>全屏显示(16:9)</PresentationFormat>
  <Paragraphs>2</Paragraphs>
  <Slides>1</Slides>
  <Notes>28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  <vt:variant>
        <vt:lpstr>自定义放映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微软雅黑</vt:lpstr>
      <vt:lpstr>Arial Unicode MS</vt:lpstr>
      <vt:lpstr>33ppt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xz01</cp:lastModifiedBy>
  <cp:revision>19</cp:revision>
  <cp:lastPrinted>2411-12-30T00:00:00Z</cp:lastPrinted>
  <dcterms:created xsi:type="dcterms:W3CDTF">2008-02-28T09:07:00Z</dcterms:created>
  <dcterms:modified xsi:type="dcterms:W3CDTF">2024-08-13T02:02:52Z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2052-11.8.2.10393</vt:lpwstr>
  </property>
</Properties>
</file>